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notesMasterIdLst>
    <p:notesMasterId r:id="rId8"/>
  </p:notesMasterIdLst>
  <p:sldIdLst>
    <p:sldId id="259" r:id="rId2"/>
    <p:sldId id="260" r:id="rId3"/>
    <p:sldId id="262" r:id="rId4"/>
    <p:sldId id="264" r:id="rId5"/>
    <p:sldId id="263" r:id="rId6"/>
    <p:sldId id="258" r:id="rId7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you" initials="r" lastIdx="2" clrIdx="0">
    <p:extLst>
      <p:ext uri="{19B8F6BF-5375-455C-9EA6-DF929625EA0E}">
        <p15:presenceInfo xmlns:p15="http://schemas.microsoft.com/office/powerpoint/2012/main" userId="f50a15c9a25dea9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1" y="5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7D4425-97A6-46D4-B9AA-5B3737BA148B}" type="datetimeFigureOut">
              <a:rPr kumimoji="1" lang="ja-JP" altLang="en-US" smtClean="0"/>
              <a:t>2023/1/18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AB2E6C-AF5A-425E-905A-795FC7B5F74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226015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AB2E6C-AF5A-425E-905A-795FC7B5F74E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122221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AB2E6C-AF5A-425E-905A-795FC7B5F74E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510972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ja-JP" altLang="en-US" smtClean="0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BA86E-0CF7-4B0C-9D39-30686EFB7BF4}" type="datetimeFigureOut">
              <a:rPr kumimoji="1" lang="ja-JP" altLang="en-US" smtClean="0"/>
              <a:t>2023/1/18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540DA-0598-4DA5-BEBC-9BFE12E8BF4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390331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パノラマ写真 (キャプション付き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 smtClean="0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BA86E-0CF7-4B0C-9D39-30686EFB7BF4}" type="datetimeFigureOut">
              <a:rPr kumimoji="1" lang="ja-JP" altLang="en-US" smtClean="0"/>
              <a:t>2023/1/18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540DA-0598-4DA5-BEBC-9BFE12E8BF4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616524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とキャプショ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BA86E-0CF7-4B0C-9D39-30686EFB7BF4}" type="datetimeFigureOut">
              <a:rPr kumimoji="1" lang="ja-JP" altLang="en-US" smtClean="0"/>
              <a:t>2023/1/18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540DA-0598-4DA5-BEBC-9BFE12E8BF4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831740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用 (キャプション付き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BA86E-0CF7-4B0C-9D39-30686EFB7BF4}" type="datetimeFigureOut">
              <a:rPr kumimoji="1" lang="ja-JP" altLang="en-US" smtClean="0"/>
              <a:t>2023/1/18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540DA-0598-4DA5-BEBC-9BFE12E8BF42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319625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BA86E-0CF7-4B0C-9D39-30686EFB7BF4}" type="datetimeFigureOut">
              <a:rPr kumimoji="1" lang="ja-JP" altLang="en-US" smtClean="0"/>
              <a:t>2023/1/18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540DA-0598-4DA5-BEBC-9BFE12E8BF4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3977197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BA86E-0CF7-4B0C-9D39-30686EFB7BF4}" type="datetimeFigureOut">
              <a:rPr kumimoji="1" lang="ja-JP" altLang="en-US" smtClean="0"/>
              <a:t>2023/1/18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540DA-0598-4DA5-BEBC-9BFE12E8BF4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517250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つの画像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 smtClean="0"/>
              <a:t>図を追加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 smtClean="0"/>
              <a:t>図を追加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 smtClean="0"/>
              <a:t>図を追加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BA86E-0CF7-4B0C-9D39-30686EFB7BF4}" type="datetimeFigureOut">
              <a:rPr kumimoji="1" lang="ja-JP" altLang="en-US" smtClean="0"/>
              <a:t>2023/1/18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540DA-0598-4DA5-BEBC-9BFE12E8BF4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3370529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BA86E-0CF7-4B0C-9D39-30686EFB7BF4}" type="datetimeFigureOut">
              <a:rPr kumimoji="1" lang="ja-JP" altLang="en-US" smtClean="0"/>
              <a:t>2023/1/18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540DA-0598-4DA5-BEBC-9BFE12E8BF4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726899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BA86E-0CF7-4B0C-9D39-30686EFB7BF4}" type="datetimeFigureOut">
              <a:rPr kumimoji="1" lang="ja-JP" altLang="en-US" smtClean="0"/>
              <a:t>2023/1/18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540DA-0598-4DA5-BEBC-9BFE12E8BF4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141823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BA86E-0CF7-4B0C-9D39-30686EFB7BF4}" type="datetimeFigureOut">
              <a:rPr kumimoji="1" lang="ja-JP" altLang="en-US" smtClean="0"/>
              <a:t>2023/1/18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540DA-0598-4DA5-BEBC-9BFE12E8BF4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497429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BA86E-0CF7-4B0C-9D39-30686EFB7BF4}" type="datetimeFigureOut">
              <a:rPr kumimoji="1" lang="ja-JP" altLang="en-US" smtClean="0"/>
              <a:t>2023/1/18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540DA-0598-4DA5-BEBC-9BFE12E8BF4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197317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BA86E-0CF7-4B0C-9D39-30686EFB7BF4}" type="datetimeFigureOut">
              <a:rPr kumimoji="1" lang="ja-JP" altLang="en-US" smtClean="0"/>
              <a:t>2023/1/18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540DA-0598-4DA5-BEBC-9BFE12E8BF4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077836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BA86E-0CF7-4B0C-9D39-30686EFB7BF4}" type="datetimeFigureOut">
              <a:rPr kumimoji="1" lang="ja-JP" altLang="en-US" smtClean="0"/>
              <a:t>2023/1/18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540DA-0598-4DA5-BEBC-9BFE12E8BF4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547205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BA86E-0CF7-4B0C-9D39-30686EFB7BF4}" type="datetimeFigureOut">
              <a:rPr kumimoji="1" lang="ja-JP" altLang="en-US" smtClean="0"/>
              <a:t>2023/1/18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540DA-0598-4DA5-BEBC-9BFE12E8BF4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993399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BA86E-0CF7-4B0C-9D39-30686EFB7BF4}" type="datetimeFigureOut">
              <a:rPr kumimoji="1" lang="ja-JP" altLang="en-US" smtClean="0"/>
              <a:t>2023/1/18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540DA-0598-4DA5-BEBC-9BFE12E8BF4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704788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BA86E-0CF7-4B0C-9D39-30686EFB7BF4}" type="datetimeFigureOut">
              <a:rPr kumimoji="1" lang="ja-JP" altLang="en-US" smtClean="0"/>
              <a:t>2023/1/18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540DA-0598-4DA5-BEBC-9BFE12E8BF4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428801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 smtClean="0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BA86E-0CF7-4B0C-9D39-30686EFB7BF4}" type="datetimeFigureOut">
              <a:rPr kumimoji="1" lang="ja-JP" altLang="en-US" smtClean="0"/>
              <a:t>2023/1/18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540DA-0598-4DA5-BEBC-9BFE12E8BF4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809912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24FBA86E-0CF7-4B0C-9D39-30686EFB7BF4}" type="datetimeFigureOut">
              <a:rPr kumimoji="1" lang="ja-JP" altLang="en-US" smtClean="0"/>
              <a:t>2023/1/18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C8540DA-0598-4DA5-BEBC-9BFE12E8BF4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703350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  <p:sldLayoutId id="2147483705" r:id="rId15"/>
    <p:sldLayoutId id="2147483706" r:id="rId16"/>
    <p:sldLayoutId id="214748370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kumimoji="1"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 kumimoji="1">
          <a:solidFill>
            <a:schemeClr val="tx2"/>
          </a:solidFill>
        </a:defRPr>
      </a:lvl2pPr>
      <a:lvl3pPr eaLnBrk="1" hangingPunct="1">
        <a:defRPr kumimoji="1">
          <a:solidFill>
            <a:schemeClr val="tx2"/>
          </a:solidFill>
        </a:defRPr>
      </a:lvl3pPr>
      <a:lvl4pPr eaLnBrk="1" hangingPunct="1">
        <a:defRPr kumimoji="1">
          <a:solidFill>
            <a:schemeClr val="tx2"/>
          </a:solidFill>
        </a:defRPr>
      </a:lvl4pPr>
      <a:lvl5pPr eaLnBrk="1" hangingPunct="1">
        <a:defRPr kumimoji="1">
          <a:solidFill>
            <a:schemeClr val="tx2"/>
          </a:solidFill>
        </a:defRPr>
      </a:lvl5pPr>
      <a:lvl6pPr eaLnBrk="1" hangingPunct="1">
        <a:defRPr kumimoji="1">
          <a:solidFill>
            <a:schemeClr val="tx2"/>
          </a:solidFill>
        </a:defRPr>
      </a:lvl6pPr>
      <a:lvl7pPr eaLnBrk="1" hangingPunct="1">
        <a:defRPr kumimoji="1">
          <a:solidFill>
            <a:schemeClr val="tx2"/>
          </a:solidFill>
        </a:defRPr>
      </a:lvl7pPr>
      <a:lvl8pPr eaLnBrk="1" hangingPunct="1">
        <a:defRPr kumimoji="1">
          <a:solidFill>
            <a:schemeClr val="tx2"/>
          </a:solidFill>
        </a:defRPr>
      </a:lvl8pPr>
      <a:lvl9pPr eaLnBrk="1" hangingPunct="1">
        <a:defRPr kumimoji="1"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kumimoji="1"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kumimoji="1"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kumimoji="1"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kumimoji="1"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kumimoji="1"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kumimoji="1"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kumimoji="1"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kumimoji="1"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kumimoji="1"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3696511" y="2352507"/>
            <a:ext cx="4260715" cy="1391056"/>
          </a:xfrm>
          <a:prstGeom prst="roundRect">
            <a:avLst>
              <a:gd name="adj" fmla="val 32052"/>
            </a:avLst>
          </a:prstGeom>
          <a:solidFill>
            <a:schemeClr val="accent4">
              <a:lumMod val="20000"/>
              <a:lumOff val="80000"/>
              <a:alpha val="54000"/>
            </a:schemeClr>
          </a:solidFill>
        </p:spPr>
        <p:txBody>
          <a:bodyPr>
            <a:normAutofit fontScale="90000"/>
          </a:bodyPr>
          <a:lstStyle/>
          <a:p>
            <a:pPr algn="ctr"/>
            <a:r>
              <a:rPr kumimoji="1" lang="en-US" altLang="ja-JP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/>
            </a:r>
            <a:br>
              <a:rPr kumimoji="1" lang="en-US" altLang="ja-JP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</a:br>
            <a:r>
              <a:rPr lang="ja-JP" altLang="en-US" sz="7300" dirty="0" smtClean="0">
                <a:solidFill>
                  <a:srgbClr val="FFFF00"/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パックマン</a:t>
            </a:r>
            <a:r>
              <a:rPr lang="en-US" altLang="ja-JP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				</a:t>
            </a:r>
            <a:endParaRPr kumimoji="1" lang="ja-JP" altLang="en-US" sz="27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8900809" y="6335230"/>
            <a:ext cx="32911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三好　山里　森口</a:t>
            </a:r>
            <a:endParaRPr kumimoji="1" lang="ja-JP" altLang="en-US" sz="28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36946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141413" y="298559"/>
            <a:ext cx="9905998" cy="1724397"/>
          </a:xfrm>
        </p:spPr>
        <p:txBody>
          <a:bodyPr>
            <a:normAutofit/>
          </a:bodyPr>
          <a:lstStyle/>
          <a:p>
            <a:r>
              <a:rPr lang="en-US" altLang="ja-JP" sz="6000" dirty="0" smtClean="0">
                <a:solidFill>
                  <a:srgbClr val="FFFF00"/>
                </a:solidFill>
              </a:rPr>
              <a:t>	</a:t>
            </a:r>
            <a:r>
              <a:rPr lang="ja-JP" altLang="en-US" sz="6000" dirty="0" smtClean="0">
                <a:solidFill>
                  <a:srgbClr val="FFFF00"/>
                </a:solidFill>
              </a:rPr>
              <a:t>目次</a:t>
            </a:r>
            <a:endParaRPr kumimoji="1" lang="ja-JP" altLang="en-US" sz="6000" dirty="0">
              <a:solidFill>
                <a:srgbClr val="FFFF00"/>
              </a:solidFill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141413" y="1648801"/>
            <a:ext cx="9905998" cy="4717914"/>
          </a:xfrm>
        </p:spPr>
        <p:txBody>
          <a:bodyPr>
            <a:normAutofit fontScale="62500" lnSpcReduction="20000"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ja-JP" altLang="en-US" sz="5800" dirty="0" smtClean="0">
                <a:solidFill>
                  <a:srgbClr val="FFFF66"/>
                </a:solidFill>
              </a:rPr>
              <a:t>ゲーム説明</a:t>
            </a:r>
            <a:endParaRPr lang="en-US" altLang="ja-JP" sz="5800" dirty="0" smtClean="0">
              <a:solidFill>
                <a:srgbClr val="FFFF66"/>
              </a:solidFill>
            </a:endParaRPr>
          </a:p>
          <a:p>
            <a:pPr marL="0" indent="0" algn="just">
              <a:lnSpc>
                <a:spcPct val="100000"/>
              </a:lnSpc>
              <a:buNone/>
            </a:pPr>
            <a:endParaRPr lang="en-US" altLang="ja-JP" sz="5800" dirty="0" smtClean="0">
              <a:solidFill>
                <a:srgbClr val="FFFF66"/>
              </a:solidFill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ja-JP" altLang="en-US" sz="5800" dirty="0" smtClean="0">
                <a:solidFill>
                  <a:srgbClr val="FFFF66"/>
                </a:solidFill>
              </a:rPr>
              <a:t>敵キャラクター</a:t>
            </a:r>
            <a:endParaRPr lang="en-US" altLang="ja-JP" sz="5800" dirty="0" smtClean="0">
              <a:solidFill>
                <a:srgbClr val="FFFF66"/>
              </a:solidFill>
            </a:endParaRPr>
          </a:p>
          <a:p>
            <a:pPr marL="0" indent="0" algn="just">
              <a:lnSpc>
                <a:spcPct val="100000"/>
              </a:lnSpc>
              <a:buNone/>
            </a:pPr>
            <a:endParaRPr lang="en-US" altLang="ja-JP" sz="5800" dirty="0" smtClean="0">
              <a:solidFill>
                <a:srgbClr val="FFFF66"/>
              </a:solidFill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ja-JP" altLang="en-US" sz="5800" dirty="0" smtClean="0">
                <a:solidFill>
                  <a:srgbClr val="FFFF66"/>
                </a:solidFill>
              </a:rPr>
              <a:t>ゲーム</a:t>
            </a:r>
            <a:r>
              <a:rPr lang="ja-JP" altLang="en-US" sz="5800" dirty="0" smtClean="0">
                <a:solidFill>
                  <a:srgbClr val="FFFF66"/>
                </a:solidFill>
              </a:rPr>
              <a:t>画面</a:t>
            </a:r>
            <a:endParaRPr lang="en-US" altLang="ja-JP" sz="5800" dirty="0" smtClean="0">
              <a:solidFill>
                <a:srgbClr val="FFFF66"/>
              </a:solidFill>
            </a:endParaRPr>
          </a:p>
          <a:p>
            <a:pPr marL="0" indent="0" algn="just">
              <a:lnSpc>
                <a:spcPct val="100000"/>
              </a:lnSpc>
              <a:buNone/>
            </a:pPr>
            <a:endParaRPr lang="en-US" altLang="ja-JP" sz="5800" dirty="0">
              <a:solidFill>
                <a:srgbClr val="FFFF66"/>
              </a:solidFill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ja-JP" altLang="en-US" sz="5800">
                <a:solidFill>
                  <a:srgbClr val="FFFF66"/>
                </a:solidFill>
              </a:rPr>
              <a:t>プレイ動画</a:t>
            </a:r>
            <a:endParaRPr lang="en-US" altLang="ja-JP" sz="5800" dirty="0" smtClean="0">
              <a:solidFill>
                <a:srgbClr val="FFFF66"/>
              </a:solidFill>
            </a:endParaRPr>
          </a:p>
          <a:p>
            <a:pPr marL="0" indent="0" algn="just">
              <a:lnSpc>
                <a:spcPct val="100000"/>
              </a:lnSpc>
              <a:buNone/>
            </a:pPr>
            <a:endParaRPr kumimoji="1" lang="en-US" altLang="ja-JP" sz="5800" dirty="0" smtClean="0">
              <a:solidFill>
                <a:srgbClr val="FFFF66"/>
              </a:solidFill>
            </a:endParaRPr>
          </a:p>
          <a:p>
            <a:pPr marL="0" indent="0" algn="just">
              <a:lnSpc>
                <a:spcPct val="100000"/>
              </a:lnSpc>
              <a:buNone/>
            </a:pPr>
            <a:endParaRPr kumimoji="1" lang="en-US" altLang="ja-JP" sz="5800" dirty="0" smtClean="0">
              <a:solidFill>
                <a:srgbClr val="FFFF66"/>
              </a:solidFill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8615762" y="1648801"/>
            <a:ext cx="39375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 smtClean="0"/>
              <a:t>　　　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89628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sz="4800" dirty="0" smtClean="0">
                <a:solidFill>
                  <a:srgbClr val="FFFF00"/>
                </a:solidFill>
              </a:rPr>
              <a:t>ゲーム説明</a:t>
            </a:r>
            <a:endParaRPr kumimoji="1" lang="ja-JP" altLang="en-US" sz="4800" dirty="0">
              <a:solidFill>
                <a:srgbClr val="FFFF00"/>
              </a:solidFill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sz="3200" dirty="0">
                <a:solidFill>
                  <a:schemeClr val="tx1"/>
                </a:solidFill>
              </a:rPr>
              <a:t>敵から逃げながらマップ中のエサを全て食べたらクリア</a:t>
            </a:r>
            <a:endParaRPr lang="en-US" altLang="ja-JP" sz="3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altLang="ja-JP" sz="32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ja-JP" altLang="en-US" sz="3200" dirty="0">
                <a:solidFill>
                  <a:schemeClr val="tx1"/>
                </a:solidFill>
              </a:rPr>
              <a:t>敵に捕まる</a:t>
            </a:r>
            <a:r>
              <a:rPr lang="ja-JP" altLang="en-US" sz="3200" dirty="0" smtClean="0">
                <a:solidFill>
                  <a:schemeClr val="tx1"/>
                </a:solidFill>
              </a:rPr>
              <a:t>とゲームオーバー</a:t>
            </a:r>
            <a:endParaRPr lang="en-US" altLang="ja-JP" sz="3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altLang="ja-JP" sz="32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ja-JP" altLang="en-US" sz="3200" dirty="0" smtClean="0">
                <a:solidFill>
                  <a:schemeClr val="tx1"/>
                </a:solidFill>
              </a:rPr>
              <a:t>パワーエサを食べると２秒間敵を食べれる</a:t>
            </a:r>
            <a:endParaRPr lang="en-US" altLang="ja-JP" sz="3200" dirty="0">
              <a:solidFill>
                <a:schemeClr val="tx1"/>
              </a:solidFill>
            </a:endParaRPr>
          </a:p>
          <a:p>
            <a:endParaRPr kumimoji="1" lang="en-US" altLang="ja-JP" dirty="0" smtClean="0"/>
          </a:p>
          <a:p>
            <a:pPr marL="0" indent="0">
              <a:buNone/>
            </a:pPr>
            <a:endParaRPr kumimoji="1" lang="ja-JP" altLang="en-US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9358605" y="843240"/>
            <a:ext cx="264056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/>
              <a:t>エサ　</a:t>
            </a:r>
            <a:r>
              <a:rPr lang="ja-JP" altLang="en-US" sz="2400" dirty="0" smtClean="0"/>
              <a:t>パワーエサ</a:t>
            </a:r>
            <a:endParaRPr lang="ja-JP" altLang="en-US" dirty="0"/>
          </a:p>
          <a:p>
            <a:endParaRPr kumimoji="1" lang="ja-JP" altLang="en-US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5300" y="1201469"/>
            <a:ext cx="624156" cy="624156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0983" y="1229475"/>
            <a:ext cx="642817" cy="642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862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>
                <a:solidFill>
                  <a:srgbClr val="FFFF00"/>
                </a:solidFill>
              </a:rPr>
              <a:t>敵キャラクター</a:t>
            </a:r>
            <a:endParaRPr kumimoji="1" lang="ja-JP" altLang="en-US" dirty="0">
              <a:solidFill>
                <a:srgbClr val="FFFF00"/>
              </a:solidFill>
            </a:endParaRPr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95" y="821624"/>
            <a:ext cx="546401" cy="546401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0910" y="846681"/>
            <a:ext cx="536872" cy="552493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4686" y="2876198"/>
            <a:ext cx="284695" cy="284695"/>
          </a:xfrm>
          <a:prstGeom prst="rect">
            <a:avLst/>
          </a:prstGeom>
        </p:spPr>
      </p:pic>
      <p:pic>
        <p:nvPicPr>
          <p:cNvPr id="13" name="図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2361" y="1884675"/>
            <a:ext cx="267020" cy="267020"/>
          </a:xfrm>
          <a:prstGeom prst="rect">
            <a:avLst/>
          </a:prstGeom>
        </p:spPr>
      </p:pic>
      <p:pic>
        <p:nvPicPr>
          <p:cNvPr id="14" name="図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4686" y="3854680"/>
            <a:ext cx="265375" cy="265375"/>
          </a:xfrm>
          <a:prstGeom prst="rect">
            <a:avLst/>
          </a:prstGeom>
        </p:spPr>
      </p:pic>
      <p:sp>
        <p:nvSpPr>
          <p:cNvPr id="15" name="テキスト ボックス 14"/>
          <p:cNvSpPr txBox="1"/>
          <p:nvPr/>
        </p:nvSpPr>
        <p:spPr>
          <a:xfrm>
            <a:off x="1608727" y="1615903"/>
            <a:ext cx="9743257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000" dirty="0" smtClean="0">
                <a:solidFill>
                  <a:srgbClr val="FFFF00"/>
                </a:solidFill>
              </a:rPr>
              <a:t>敵行動パターン</a:t>
            </a:r>
            <a:endParaRPr kumimoji="1" lang="en-US" altLang="ja-JP" sz="4000" dirty="0" smtClean="0">
              <a:solidFill>
                <a:srgbClr val="FFFF00"/>
              </a:solidFill>
            </a:endParaRPr>
          </a:p>
          <a:p>
            <a:endParaRPr kumimoji="1" lang="en-US" altLang="ja-JP" sz="3200" dirty="0" smtClean="0"/>
          </a:p>
          <a:p>
            <a:r>
              <a:rPr lang="ja-JP" altLang="en-US" sz="3200" dirty="0" smtClean="0"/>
              <a:t>ランダム行動</a:t>
            </a:r>
            <a:endParaRPr lang="en-US" altLang="ja-JP" sz="3200" dirty="0" smtClean="0"/>
          </a:p>
          <a:p>
            <a:endParaRPr lang="en-US" altLang="ja-JP" sz="3200" dirty="0"/>
          </a:p>
          <a:p>
            <a:r>
              <a:rPr lang="ja-JP" altLang="en-US" sz="3200" dirty="0" smtClean="0"/>
              <a:t>プレイヤーを追いかけて来る</a:t>
            </a:r>
            <a:endParaRPr kumimoji="1" lang="en-US" altLang="ja-JP" sz="3200" dirty="0" smtClean="0"/>
          </a:p>
          <a:p>
            <a:endParaRPr kumimoji="1" lang="en-US" altLang="ja-JP" sz="3200" dirty="0" smtClean="0"/>
          </a:p>
        </p:txBody>
      </p:sp>
    </p:spTree>
    <p:extLst>
      <p:ext uri="{BB962C8B-B14F-4D97-AF65-F5344CB8AC3E}">
        <p14:creationId xmlns:p14="http://schemas.microsoft.com/office/powerpoint/2010/main" val="2371588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143000" y="466928"/>
            <a:ext cx="9905998" cy="1439693"/>
          </a:xfrm>
        </p:spPr>
        <p:txBody>
          <a:bodyPr>
            <a:normAutofit/>
          </a:bodyPr>
          <a:lstStyle/>
          <a:p>
            <a:r>
              <a:rPr kumimoji="1" lang="ja-JP" altLang="en-US" sz="5400" dirty="0" smtClean="0">
                <a:solidFill>
                  <a:srgbClr val="FFFF00"/>
                </a:solidFill>
              </a:rPr>
              <a:t>ゲーム画面</a:t>
            </a:r>
            <a:endParaRPr kumimoji="1" lang="ja-JP" altLang="en-US" sz="5400" dirty="0">
              <a:solidFill>
                <a:srgbClr val="FFFF00"/>
              </a:solidFill>
            </a:endParaRPr>
          </a:p>
        </p:txBody>
      </p:sp>
      <p:pic>
        <p:nvPicPr>
          <p:cNvPr id="4" name="コンテンツ プレースホルダ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9881" y="1987419"/>
            <a:ext cx="8332237" cy="4618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144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th fps_60 dt_0.017 2023-01-17 14-24-13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74442" y="569167"/>
            <a:ext cx="10465124" cy="5795959"/>
          </a:xfrm>
        </p:spPr>
      </p:pic>
    </p:spTree>
    <p:extLst>
      <p:ext uri="{BB962C8B-B14F-4D97-AF65-F5344CB8AC3E}">
        <p14:creationId xmlns:p14="http://schemas.microsoft.com/office/powerpoint/2010/main" val="139298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石版">
  <a:themeElements>
    <a:clrScheme name="石版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石版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石版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TM04033929[[fn=石版]]</Template>
  <TotalTime>5862</TotalTime>
  <Words>50</Words>
  <Application>Microsoft Office PowerPoint</Application>
  <PresentationFormat>ワイド画面</PresentationFormat>
  <Paragraphs>27</Paragraphs>
  <Slides>6</Slides>
  <Notes>2</Notes>
  <HiddenSlides>0</HiddenSlides>
  <MMClips>1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6</vt:i4>
      </vt:variant>
    </vt:vector>
  </HeadingPairs>
  <TitlesOfParts>
    <vt:vector size="13" baseType="lpstr">
      <vt:lpstr>HGP創英角ﾎﾟｯﾌﾟ体</vt:lpstr>
      <vt:lpstr>ＭＳ Ｐゴシック</vt:lpstr>
      <vt:lpstr>游ゴシック</vt:lpstr>
      <vt:lpstr>Calisto MT</vt:lpstr>
      <vt:lpstr>Trebuchet MS</vt:lpstr>
      <vt:lpstr>Wingdings 2</vt:lpstr>
      <vt:lpstr>石版</vt:lpstr>
      <vt:lpstr> パックマン    </vt:lpstr>
      <vt:lpstr> 目次</vt:lpstr>
      <vt:lpstr>ゲーム説明</vt:lpstr>
      <vt:lpstr>敵キャラクター</vt:lpstr>
      <vt:lpstr>ゲーム画面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パックマン風</dc:title>
  <dc:creator>ユイ</dc:creator>
  <cp:lastModifiedBy>ryou</cp:lastModifiedBy>
  <cp:revision>75</cp:revision>
  <dcterms:created xsi:type="dcterms:W3CDTF">2022-11-02T03:23:55Z</dcterms:created>
  <dcterms:modified xsi:type="dcterms:W3CDTF">2023-01-18T01:22:36Z</dcterms:modified>
</cp:coreProperties>
</file>